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9646"/>
    <a:srgbClr val="FFFF00"/>
    <a:srgbClr val="00B050"/>
    <a:srgbClr val="4F81BD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12D7-D787-4FC2-BCF1-C0F40B684B2C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9A6A-914A-4CE6-AB33-D8D477AA9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aphne.palomar.edu/mmumford/grids/Q1h30v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15" y="1066800"/>
            <a:ext cx="7153675" cy="5105400"/>
          </a:xfrm>
          <a:prstGeom prst="rect">
            <a:avLst/>
          </a:prstGeom>
          <a:noFill/>
        </p:spPr>
      </p:pic>
      <p:pic>
        <p:nvPicPr>
          <p:cNvPr id="6" name="Picture 5" descr="http://daphne.palomar.edu/mmumford/grids/Q1h30v20.gif"/>
          <p:cNvPicPr>
            <a:picLocks noChangeAspect="1" noChangeArrowheads="1"/>
          </p:cNvPicPr>
          <p:nvPr/>
        </p:nvPicPr>
        <p:blipFill>
          <a:blip r:embed="rId2" cstate="print"/>
          <a:srcRect l="78403"/>
          <a:stretch>
            <a:fillRect/>
          </a:stretch>
        </p:blipFill>
        <p:spPr bwMode="auto">
          <a:xfrm>
            <a:off x="7086600" y="1066800"/>
            <a:ext cx="1544990" cy="5105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457200"/>
            <a:ext cx="6237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Name: ______________________________   Date: ________________ Period: _______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aphne.palomar.edu/mmumford/grids/Q1h30v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15" y="1066800"/>
            <a:ext cx="7153675" cy="5105400"/>
          </a:xfrm>
          <a:prstGeom prst="rect">
            <a:avLst/>
          </a:prstGeom>
          <a:noFill/>
        </p:spPr>
      </p:pic>
      <p:pic>
        <p:nvPicPr>
          <p:cNvPr id="6" name="Picture 5" descr="http://daphne.palomar.edu/mmumford/grids/Q1h30v20.gif"/>
          <p:cNvPicPr>
            <a:picLocks noChangeAspect="1" noChangeArrowheads="1"/>
          </p:cNvPicPr>
          <p:nvPr/>
        </p:nvPicPr>
        <p:blipFill>
          <a:blip r:embed="rId2" cstate="print"/>
          <a:srcRect l="78403"/>
          <a:stretch>
            <a:fillRect/>
          </a:stretch>
        </p:blipFill>
        <p:spPr bwMode="auto">
          <a:xfrm>
            <a:off x="7086600" y="1066800"/>
            <a:ext cx="1544990" cy="5105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457200"/>
            <a:ext cx="6237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Name: ______________________________   Date: ________________ Period: _______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048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990600" y="3581400"/>
            <a:ext cx="4419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-849550" y="3211750"/>
            <a:ext cx="3503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ULTRAVIOLET LIGHT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1371600"/>
            <a:ext cx="1295400" cy="4343400"/>
          </a:xfrm>
          <a:prstGeom prst="rect">
            <a:avLst/>
          </a:prstGeom>
          <a:solidFill>
            <a:srgbClr val="800080">
              <a:alpha val="3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1371600"/>
            <a:ext cx="1371600" cy="4343400"/>
          </a:xfrm>
          <a:prstGeom prst="rect">
            <a:avLst/>
          </a:prstGeom>
          <a:solidFill>
            <a:srgbClr val="0070C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1371600"/>
            <a:ext cx="1295400" cy="4343400"/>
          </a:xfrm>
          <a:prstGeom prst="rect">
            <a:avLst/>
          </a:prstGeom>
          <a:solidFill>
            <a:srgbClr val="00B050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1371600"/>
            <a:ext cx="685800" cy="4343400"/>
          </a:xfrm>
          <a:prstGeom prst="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7400" y="1371600"/>
            <a:ext cx="990600" cy="4343400"/>
          </a:xfrm>
          <a:prstGeom prst="rect">
            <a:avLst/>
          </a:prstGeom>
          <a:solidFill>
            <a:srgbClr val="F79646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0" y="1371600"/>
            <a:ext cx="1447800" cy="4343400"/>
          </a:xfrm>
          <a:prstGeom prst="rect">
            <a:avLst/>
          </a:prstGeom>
          <a:solidFill>
            <a:srgbClr val="FF000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jdesantis</dc:creator>
  <cp:lastModifiedBy>jdesantis</cp:lastModifiedBy>
  <cp:revision>6</cp:revision>
  <dcterms:created xsi:type="dcterms:W3CDTF">2011-01-05T16:09:35Z</dcterms:created>
  <dcterms:modified xsi:type="dcterms:W3CDTF">2011-01-05T18:14:16Z</dcterms:modified>
</cp:coreProperties>
</file>