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D5853-080D-4AEC-B1D8-94C1A079A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62656-10A5-460C-9357-AB83F3B5D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502EE-011E-43C1-8EB1-03E150898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167F7-5D45-4AFC-B231-68287311B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CF03-4FD8-42EA-834A-88410157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706C-128E-4743-9C8F-4E9374731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1AE95-A65D-42A4-A595-BF6ECA3C8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62E3-2DE1-42AE-845C-6F901FCD5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FE468-9B71-4F3E-A5F3-538A4CA03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923D9-93BF-4671-9190-5F4EAE1EC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44928-2C72-4862-93D1-998E72F20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1352FCA-4EBB-4538-8102-5FB0CCA3C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27"/>
          <p:cNvGrpSpPr>
            <a:grpSpLocks/>
          </p:cNvGrpSpPr>
          <p:nvPr/>
        </p:nvGrpSpPr>
        <p:grpSpPr bwMode="auto">
          <a:xfrm>
            <a:off x="152400" y="762000"/>
            <a:ext cx="8686800" cy="3124200"/>
            <a:chOff x="96" y="192"/>
            <a:chExt cx="5472" cy="1968"/>
          </a:xfrm>
        </p:grpSpPr>
        <p:sp>
          <p:nvSpPr>
            <p:cNvPr id="2108" name="Oval 2"/>
            <p:cNvSpPr>
              <a:spLocks noChangeArrowheads="1"/>
            </p:cNvSpPr>
            <p:nvPr/>
          </p:nvSpPr>
          <p:spPr bwMode="auto">
            <a:xfrm>
              <a:off x="2400" y="1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Rectangle 3"/>
            <p:cNvSpPr>
              <a:spLocks noChangeArrowheads="1"/>
            </p:cNvSpPr>
            <p:nvPr/>
          </p:nvSpPr>
          <p:spPr bwMode="auto">
            <a:xfrm>
              <a:off x="2784" y="1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" name="Line 4"/>
            <p:cNvSpPr>
              <a:spLocks noChangeShapeType="1"/>
            </p:cNvSpPr>
            <p:nvPr/>
          </p:nvSpPr>
          <p:spPr bwMode="auto">
            <a:xfrm>
              <a:off x="2592" y="2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Line 5"/>
            <p:cNvSpPr>
              <a:spLocks noChangeShapeType="1"/>
            </p:cNvSpPr>
            <p:nvPr/>
          </p:nvSpPr>
          <p:spPr bwMode="auto">
            <a:xfrm>
              <a:off x="2688" y="2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Line 6"/>
            <p:cNvSpPr>
              <a:spLocks noChangeShapeType="1"/>
            </p:cNvSpPr>
            <p:nvPr/>
          </p:nvSpPr>
          <p:spPr bwMode="auto">
            <a:xfrm>
              <a:off x="384" y="576"/>
              <a:ext cx="49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Line 7"/>
            <p:cNvSpPr>
              <a:spLocks noChangeShapeType="1"/>
            </p:cNvSpPr>
            <p:nvPr/>
          </p:nvSpPr>
          <p:spPr bwMode="auto">
            <a:xfrm>
              <a:off x="384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Line 9"/>
            <p:cNvSpPr>
              <a:spLocks noChangeShapeType="1"/>
            </p:cNvSpPr>
            <p:nvPr/>
          </p:nvSpPr>
          <p:spPr bwMode="auto">
            <a:xfrm>
              <a:off x="1152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Line 10"/>
            <p:cNvSpPr>
              <a:spLocks noChangeShapeType="1"/>
            </p:cNvSpPr>
            <p:nvPr/>
          </p:nvSpPr>
          <p:spPr bwMode="auto">
            <a:xfrm>
              <a:off x="1872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Line 11"/>
            <p:cNvSpPr>
              <a:spLocks noChangeShapeType="1"/>
            </p:cNvSpPr>
            <p:nvPr/>
          </p:nvSpPr>
          <p:spPr bwMode="auto">
            <a:xfrm>
              <a:off x="2160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Line 12"/>
            <p:cNvSpPr>
              <a:spLocks noChangeShapeType="1"/>
            </p:cNvSpPr>
            <p:nvPr/>
          </p:nvSpPr>
          <p:spPr bwMode="auto">
            <a:xfrm>
              <a:off x="2448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Line 13"/>
            <p:cNvSpPr>
              <a:spLocks noChangeShapeType="1"/>
            </p:cNvSpPr>
            <p:nvPr/>
          </p:nvSpPr>
          <p:spPr bwMode="auto">
            <a:xfrm>
              <a:off x="2784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Line 14"/>
            <p:cNvSpPr>
              <a:spLocks noChangeShapeType="1"/>
            </p:cNvSpPr>
            <p:nvPr/>
          </p:nvSpPr>
          <p:spPr bwMode="auto">
            <a:xfrm>
              <a:off x="3456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Line 15"/>
            <p:cNvSpPr>
              <a:spLocks noChangeShapeType="1"/>
            </p:cNvSpPr>
            <p:nvPr/>
          </p:nvSpPr>
          <p:spPr bwMode="auto">
            <a:xfrm>
              <a:off x="4800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Line 16"/>
            <p:cNvSpPr>
              <a:spLocks noChangeShapeType="1"/>
            </p:cNvSpPr>
            <p:nvPr/>
          </p:nvSpPr>
          <p:spPr bwMode="auto">
            <a:xfrm>
              <a:off x="5376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Oval 17"/>
            <p:cNvSpPr>
              <a:spLocks noChangeArrowheads="1"/>
            </p:cNvSpPr>
            <p:nvPr/>
          </p:nvSpPr>
          <p:spPr bwMode="auto">
            <a:xfrm>
              <a:off x="288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Oval 18"/>
            <p:cNvSpPr>
              <a:spLocks noChangeArrowheads="1"/>
            </p:cNvSpPr>
            <p:nvPr/>
          </p:nvSpPr>
          <p:spPr bwMode="auto">
            <a:xfrm>
              <a:off x="1056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" name="Oval 19"/>
            <p:cNvSpPr>
              <a:spLocks noChangeArrowheads="1"/>
            </p:cNvSpPr>
            <p:nvPr/>
          </p:nvSpPr>
          <p:spPr bwMode="auto">
            <a:xfrm>
              <a:off x="2352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" name="Oval 20"/>
            <p:cNvSpPr>
              <a:spLocks noChangeArrowheads="1"/>
            </p:cNvSpPr>
            <p:nvPr/>
          </p:nvSpPr>
          <p:spPr bwMode="auto">
            <a:xfrm>
              <a:off x="4704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" name="Oval 21"/>
            <p:cNvSpPr>
              <a:spLocks noChangeArrowheads="1"/>
            </p:cNvSpPr>
            <p:nvPr/>
          </p:nvSpPr>
          <p:spPr bwMode="auto">
            <a:xfrm>
              <a:off x="5280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" name="Rectangle 22"/>
            <p:cNvSpPr>
              <a:spLocks noChangeArrowheads="1"/>
            </p:cNvSpPr>
            <p:nvPr/>
          </p:nvSpPr>
          <p:spPr bwMode="auto">
            <a:xfrm>
              <a:off x="624" y="8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" name="Rectangle 23"/>
            <p:cNvSpPr>
              <a:spLocks noChangeArrowheads="1"/>
            </p:cNvSpPr>
            <p:nvPr/>
          </p:nvSpPr>
          <p:spPr bwMode="auto">
            <a:xfrm>
              <a:off x="1392" y="8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" name="Rectangle 24"/>
            <p:cNvSpPr>
              <a:spLocks noChangeArrowheads="1"/>
            </p:cNvSpPr>
            <p:nvPr/>
          </p:nvSpPr>
          <p:spPr bwMode="auto">
            <a:xfrm>
              <a:off x="1776" y="8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" name="Rectangle 25"/>
            <p:cNvSpPr>
              <a:spLocks noChangeArrowheads="1"/>
            </p:cNvSpPr>
            <p:nvPr/>
          </p:nvSpPr>
          <p:spPr bwMode="auto">
            <a:xfrm>
              <a:off x="2064" y="8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1" name="Rectangle 26"/>
            <p:cNvSpPr>
              <a:spLocks noChangeArrowheads="1"/>
            </p:cNvSpPr>
            <p:nvPr/>
          </p:nvSpPr>
          <p:spPr bwMode="auto">
            <a:xfrm>
              <a:off x="2688" y="8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Rectangle 27"/>
            <p:cNvSpPr>
              <a:spLocks noChangeArrowheads="1"/>
            </p:cNvSpPr>
            <p:nvPr/>
          </p:nvSpPr>
          <p:spPr bwMode="auto">
            <a:xfrm>
              <a:off x="3360" y="816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3" name="Rectangle 28"/>
            <p:cNvSpPr>
              <a:spLocks noChangeArrowheads="1"/>
            </p:cNvSpPr>
            <p:nvPr/>
          </p:nvSpPr>
          <p:spPr bwMode="auto">
            <a:xfrm>
              <a:off x="5040" y="8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Oval 29"/>
            <p:cNvSpPr>
              <a:spLocks noChangeArrowheads="1"/>
            </p:cNvSpPr>
            <p:nvPr/>
          </p:nvSpPr>
          <p:spPr bwMode="auto">
            <a:xfrm>
              <a:off x="3696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Line 30"/>
            <p:cNvSpPr>
              <a:spLocks noChangeShapeType="1"/>
            </p:cNvSpPr>
            <p:nvPr/>
          </p:nvSpPr>
          <p:spPr bwMode="auto">
            <a:xfrm>
              <a:off x="480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Line 31"/>
            <p:cNvSpPr>
              <a:spLocks noChangeShapeType="1"/>
            </p:cNvSpPr>
            <p:nvPr/>
          </p:nvSpPr>
          <p:spPr bwMode="auto">
            <a:xfrm>
              <a:off x="1248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Line 32"/>
            <p:cNvSpPr>
              <a:spLocks noChangeShapeType="1"/>
            </p:cNvSpPr>
            <p:nvPr/>
          </p:nvSpPr>
          <p:spPr bwMode="auto">
            <a:xfrm>
              <a:off x="3552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Line 33"/>
            <p:cNvSpPr>
              <a:spLocks noChangeShapeType="1"/>
            </p:cNvSpPr>
            <p:nvPr/>
          </p:nvSpPr>
          <p:spPr bwMode="auto">
            <a:xfrm>
              <a:off x="4896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Line 34"/>
            <p:cNvSpPr>
              <a:spLocks noChangeShapeType="1"/>
            </p:cNvSpPr>
            <p:nvPr/>
          </p:nvSpPr>
          <p:spPr bwMode="auto">
            <a:xfrm>
              <a:off x="528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Line 35"/>
            <p:cNvSpPr>
              <a:spLocks noChangeShapeType="1"/>
            </p:cNvSpPr>
            <p:nvPr/>
          </p:nvSpPr>
          <p:spPr bwMode="auto">
            <a:xfrm>
              <a:off x="1296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Line 36"/>
            <p:cNvSpPr>
              <a:spLocks noChangeShapeType="1"/>
            </p:cNvSpPr>
            <p:nvPr/>
          </p:nvSpPr>
          <p:spPr bwMode="auto">
            <a:xfrm>
              <a:off x="4944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Line 37"/>
            <p:cNvSpPr>
              <a:spLocks noChangeShapeType="1"/>
            </p:cNvSpPr>
            <p:nvPr/>
          </p:nvSpPr>
          <p:spPr bwMode="auto">
            <a:xfrm>
              <a:off x="3648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Oval 38"/>
            <p:cNvSpPr>
              <a:spLocks noChangeArrowheads="1"/>
            </p:cNvSpPr>
            <p:nvPr/>
          </p:nvSpPr>
          <p:spPr bwMode="auto">
            <a:xfrm>
              <a:off x="3072" y="8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" name="Line 39"/>
            <p:cNvSpPr>
              <a:spLocks noChangeShapeType="1"/>
            </p:cNvSpPr>
            <p:nvPr/>
          </p:nvSpPr>
          <p:spPr bwMode="auto">
            <a:xfrm>
              <a:off x="2880" y="9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Line 40"/>
            <p:cNvSpPr>
              <a:spLocks noChangeShapeType="1"/>
            </p:cNvSpPr>
            <p:nvPr/>
          </p:nvSpPr>
          <p:spPr bwMode="auto">
            <a:xfrm>
              <a:off x="240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Line 41"/>
            <p:cNvSpPr>
              <a:spLocks noChangeShapeType="1"/>
            </p:cNvSpPr>
            <p:nvPr/>
          </p:nvSpPr>
          <p:spPr bwMode="auto">
            <a:xfrm>
              <a:off x="240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Line 42"/>
            <p:cNvSpPr>
              <a:spLocks noChangeShapeType="1"/>
            </p:cNvSpPr>
            <p:nvPr/>
          </p:nvSpPr>
          <p:spPr bwMode="auto">
            <a:xfrm>
              <a:off x="528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Rectangle 43"/>
            <p:cNvSpPr>
              <a:spLocks noChangeArrowheads="1"/>
            </p:cNvSpPr>
            <p:nvPr/>
          </p:nvSpPr>
          <p:spPr bwMode="auto">
            <a:xfrm>
              <a:off x="144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Rectangle 44"/>
            <p:cNvSpPr>
              <a:spLocks noChangeArrowheads="1"/>
            </p:cNvSpPr>
            <p:nvPr/>
          </p:nvSpPr>
          <p:spPr bwMode="auto">
            <a:xfrm>
              <a:off x="432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" name="Oval 45"/>
            <p:cNvSpPr>
              <a:spLocks noChangeArrowheads="1"/>
            </p:cNvSpPr>
            <p:nvPr/>
          </p:nvSpPr>
          <p:spPr bwMode="auto">
            <a:xfrm>
              <a:off x="720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" name="Oval 46"/>
            <p:cNvSpPr>
              <a:spLocks noChangeArrowheads="1"/>
            </p:cNvSpPr>
            <p:nvPr/>
          </p:nvSpPr>
          <p:spPr bwMode="auto">
            <a:xfrm>
              <a:off x="2016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" name="Oval 47"/>
            <p:cNvSpPr>
              <a:spLocks noChangeArrowheads="1"/>
            </p:cNvSpPr>
            <p:nvPr/>
          </p:nvSpPr>
          <p:spPr bwMode="auto">
            <a:xfrm>
              <a:off x="1776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" name="Oval 48"/>
            <p:cNvSpPr>
              <a:spLocks noChangeArrowheads="1"/>
            </p:cNvSpPr>
            <p:nvPr/>
          </p:nvSpPr>
          <p:spPr bwMode="auto">
            <a:xfrm>
              <a:off x="1248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" name="Oval 49"/>
            <p:cNvSpPr>
              <a:spLocks noChangeArrowheads="1"/>
            </p:cNvSpPr>
            <p:nvPr/>
          </p:nvSpPr>
          <p:spPr bwMode="auto">
            <a:xfrm>
              <a:off x="2496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" name="Rectangle 51"/>
            <p:cNvSpPr>
              <a:spLocks noChangeArrowheads="1"/>
            </p:cNvSpPr>
            <p:nvPr/>
          </p:nvSpPr>
          <p:spPr bwMode="auto">
            <a:xfrm>
              <a:off x="1008" y="139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" name="Rectangle 52"/>
            <p:cNvSpPr>
              <a:spLocks noChangeArrowheads="1"/>
            </p:cNvSpPr>
            <p:nvPr/>
          </p:nvSpPr>
          <p:spPr bwMode="auto">
            <a:xfrm>
              <a:off x="2256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Line 53"/>
            <p:cNvSpPr>
              <a:spLocks noChangeShapeType="1"/>
            </p:cNvSpPr>
            <p:nvPr/>
          </p:nvSpPr>
          <p:spPr bwMode="auto">
            <a:xfrm>
              <a:off x="816" y="115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Rectangle 54"/>
            <p:cNvSpPr>
              <a:spLocks noChangeArrowheads="1"/>
            </p:cNvSpPr>
            <p:nvPr/>
          </p:nvSpPr>
          <p:spPr bwMode="auto">
            <a:xfrm>
              <a:off x="1536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Line 55"/>
            <p:cNvSpPr>
              <a:spLocks noChangeShapeType="1"/>
            </p:cNvSpPr>
            <p:nvPr/>
          </p:nvSpPr>
          <p:spPr bwMode="auto">
            <a:xfrm>
              <a:off x="1344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Line 56"/>
            <p:cNvSpPr>
              <a:spLocks noChangeShapeType="1"/>
            </p:cNvSpPr>
            <p:nvPr/>
          </p:nvSpPr>
          <p:spPr bwMode="auto">
            <a:xfrm>
              <a:off x="1872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Line 57"/>
            <p:cNvSpPr>
              <a:spLocks noChangeShapeType="1"/>
            </p:cNvSpPr>
            <p:nvPr/>
          </p:nvSpPr>
          <p:spPr bwMode="auto">
            <a:xfrm>
              <a:off x="2112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Line 58"/>
            <p:cNvSpPr>
              <a:spLocks noChangeShapeType="1"/>
            </p:cNvSpPr>
            <p:nvPr/>
          </p:nvSpPr>
          <p:spPr bwMode="auto">
            <a:xfrm>
              <a:off x="2352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Line 59"/>
            <p:cNvSpPr>
              <a:spLocks noChangeShapeType="1"/>
            </p:cNvSpPr>
            <p:nvPr/>
          </p:nvSpPr>
          <p:spPr bwMode="auto">
            <a:xfrm>
              <a:off x="2592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Line 60"/>
            <p:cNvSpPr>
              <a:spLocks noChangeShapeType="1"/>
            </p:cNvSpPr>
            <p:nvPr/>
          </p:nvSpPr>
          <p:spPr bwMode="auto">
            <a:xfrm>
              <a:off x="816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Line 61"/>
            <p:cNvSpPr>
              <a:spLocks noChangeShapeType="1"/>
            </p:cNvSpPr>
            <p:nvPr/>
          </p:nvSpPr>
          <p:spPr bwMode="auto">
            <a:xfrm>
              <a:off x="1104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Line 62"/>
            <p:cNvSpPr>
              <a:spLocks noChangeShapeType="1"/>
            </p:cNvSpPr>
            <p:nvPr/>
          </p:nvSpPr>
          <p:spPr bwMode="auto">
            <a:xfrm>
              <a:off x="1440" y="1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Line 64"/>
            <p:cNvSpPr>
              <a:spLocks noChangeShapeType="1"/>
            </p:cNvSpPr>
            <p:nvPr/>
          </p:nvSpPr>
          <p:spPr bwMode="auto">
            <a:xfrm>
              <a:off x="148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Line 65"/>
            <p:cNvSpPr>
              <a:spLocks noChangeShapeType="1"/>
            </p:cNvSpPr>
            <p:nvPr/>
          </p:nvSpPr>
          <p:spPr bwMode="auto">
            <a:xfrm>
              <a:off x="624" y="1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Line 66"/>
            <p:cNvSpPr>
              <a:spLocks noChangeShapeType="1"/>
            </p:cNvSpPr>
            <p:nvPr/>
          </p:nvSpPr>
          <p:spPr bwMode="auto">
            <a:xfrm>
              <a:off x="672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Line 67"/>
            <p:cNvSpPr>
              <a:spLocks noChangeShapeType="1"/>
            </p:cNvSpPr>
            <p:nvPr/>
          </p:nvSpPr>
          <p:spPr bwMode="auto">
            <a:xfrm>
              <a:off x="3024" y="91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Rectangle 68"/>
            <p:cNvSpPr>
              <a:spLocks noChangeArrowheads="1"/>
            </p:cNvSpPr>
            <p:nvPr/>
          </p:nvSpPr>
          <p:spPr bwMode="auto">
            <a:xfrm>
              <a:off x="2880" y="17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" name="Rectangle 69"/>
            <p:cNvSpPr>
              <a:spLocks noChangeArrowheads="1"/>
            </p:cNvSpPr>
            <p:nvPr/>
          </p:nvSpPr>
          <p:spPr bwMode="auto">
            <a:xfrm>
              <a:off x="2784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" name="Line 70"/>
            <p:cNvSpPr>
              <a:spLocks noChangeShapeType="1"/>
            </p:cNvSpPr>
            <p:nvPr/>
          </p:nvSpPr>
          <p:spPr bwMode="auto">
            <a:xfrm>
              <a:off x="2688" y="1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Rectangle 71"/>
            <p:cNvSpPr>
              <a:spLocks noChangeArrowheads="1"/>
            </p:cNvSpPr>
            <p:nvPr/>
          </p:nvSpPr>
          <p:spPr bwMode="auto">
            <a:xfrm>
              <a:off x="96" y="19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" name="Rectangle 72"/>
            <p:cNvSpPr>
              <a:spLocks noChangeArrowheads="1"/>
            </p:cNvSpPr>
            <p:nvPr/>
          </p:nvSpPr>
          <p:spPr bwMode="auto">
            <a:xfrm>
              <a:off x="672" y="1968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" name="Rectangle 73"/>
            <p:cNvSpPr>
              <a:spLocks noChangeArrowheads="1"/>
            </p:cNvSpPr>
            <p:nvPr/>
          </p:nvSpPr>
          <p:spPr bwMode="auto">
            <a:xfrm>
              <a:off x="384" y="1968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" name="Line 74"/>
            <p:cNvSpPr>
              <a:spLocks noChangeShapeType="1"/>
            </p:cNvSpPr>
            <p:nvPr/>
          </p:nvSpPr>
          <p:spPr bwMode="auto">
            <a:xfrm>
              <a:off x="144" y="17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Line 75"/>
            <p:cNvSpPr>
              <a:spLocks noChangeShapeType="1"/>
            </p:cNvSpPr>
            <p:nvPr/>
          </p:nvSpPr>
          <p:spPr bwMode="auto">
            <a:xfrm>
              <a:off x="816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76"/>
            <p:cNvSpPr>
              <a:spLocks noChangeShapeType="1"/>
            </p:cNvSpPr>
            <p:nvPr/>
          </p:nvSpPr>
          <p:spPr bwMode="auto">
            <a:xfrm>
              <a:off x="480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77"/>
            <p:cNvSpPr>
              <a:spLocks noChangeShapeType="1"/>
            </p:cNvSpPr>
            <p:nvPr/>
          </p:nvSpPr>
          <p:spPr bwMode="auto">
            <a:xfrm>
              <a:off x="144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Oval 78"/>
            <p:cNvSpPr>
              <a:spLocks noChangeArrowheads="1"/>
            </p:cNvSpPr>
            <p:nvPr/>
          </p:nvSpPr>
          <p:spPr bwMode="auto">
            <a:xfrm>
              <a:off x="177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" name="Oval 79"/>
            <p:cNvSpPr>
              <a:spLocks noChangeArrowheads="1"/>
            </p:cNvSpPr>
            <p:nvPr/>
          </p:nvSpPr>
          <p:spPr bwMode="auto">
            <a:xfrm>
              <a:off x="153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" name="Oval 80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" name="Oval 81"/>
            <p:cNvSpPr>
              <a:spLocks noChangeArrowheads="1"/>
            </p:cNvSpPr>
            <p:nvPr/>
          </p:nvSpPr>
          <p:spPr bwMode="auto">
            <a:xfrm>
              <a:off x="105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" name="Rectangle 82"/>
            <p:cNvSpPr>
              <a:spLocks noChangeArrowheads="1"/>
            </p:cNvSpPr>
            <p:nvPr/>
          </p:nvSpPr>
          <p:spPr bwMode="auto">
            <a:xfrm>
              <a:off x="2064" y="1968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6" name="Line 83"/>
            <p:cNvSpPr>
              <a:spLocks noChangeShapeType="1"/>
            </p:cNvSpPr>
            <p:nvPr/>
          </p:nvSpPr>
          <p:spPr bwMode="auto">
            <a:xfrm>
              <a:off x="1104" y="17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Line 84"/>
            <p:cNvSpPr>
              <a:spLocks noChangeShapeType="1"/>
            </p:cNvSpPr>
            <p:nvPr/>
          </p:nvSpPr>
          <p:spPr bwMode="auto">
            <a:xfrm>
              <a:off x="211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Line 85"/>
            <p:cNvSpPr>
              <a:spLocks noChangeShapeType="1"/>
            </p:cNvSpPr>
            <p:nvPr/>
          </p:nvSpPr>
          <p:spPr bwMode="auto">
            <a:xfrm>
              <a:off x="187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Line 86"/>
            <p:cNvSpPr>
              <a:spLocks noChangeShapeType="1"/>
            </p:cNvSpPr>
            <p:nvPr/>
          </p:nvSpPr>
          <p:spPr bwMode="auto">
            <a:xfrm>
              <a:off x="163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Line 87"/>
            <p:cNvSpPr>
              <a:spLocks noChangeShapeType="1"/>
            </p:cNvSpPr>
            <p:nvPr/>
          </p:nvSpPr>
          <p:spPr bwMode="auto">
            <a:xfrm>
              <a:off x="139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Line 88"/>
            <p:cNvSpPr>
              <a:spLocks noChangeShapeType="1"/>
            </p:cNvSpPr>
            <p:nvPr/>
          </p:nvSpPr>
          <p:spPr bwMode="auto">
            <a:xfrm>
              <a:off x="1104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Oval 89"/>
            <p:cNvSpPr>
              <a:spLocks noChangeArrowheads="1"/>
            </p:cNvSpPr>
            <p:nvPr/>
          </p:nvSpPr>
          <p:spPr bwMode="auto">
            <a:xfrm>
              <a:off x="3216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" name="Rectangle 90"/>
            <p:cNvSpPr>
              <a:spLocks noChangeArrowheads="1"/>
            </p:cNvSpPr>
            <p:nvPr/>
          </p:nvSpPr>
          <p:spPr bwMode="auto">
            <a:xfrm>
              <a:off x="4704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" name="Rectangle 91"/>
            <p:cNvSpPr>
              <a:spLocks noChangeArrowheads="1"/>
            </p:cNvSpPr>
            <p:nvPr/>
          </p:nvSpPr>
          <p:spPr bwMode="auto">
            <a:xfrm>
              <a:off x="3792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5" name="Rectangle 92"/>
            <p:cNvSpPr>
              <a:spLocks noChangeArrowheads="1"/>
            </p:cNvSpPr>
            <p:nvPr/>
          </p:nvSpPr>
          <p:spPr bwMode="auto">
            <a:xfrm>
              <a:off x="3504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6" name="Rectangle 93"/>
            <p:cNvSpPr>
              <a:spLocks noChangeArrowheads="1"/>
            </p:cNvSpPr>
            <p:nvPr/>
          </p:nvSpPr>
          <p:spPr bwMode="auto">
            <a:xfrm>
              <a:off x="4080" y="13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7" name="Rectangle 94"/>
            <p:cNvSpPr>
              <a:spLocks noChangeArrowheads="1"/>
            </p:cNvSpPr>
            <p:nvPr/>
          </p:nvSpPr>
          <p:spPr bwMode="auto">
            <a:xfrm>
              <a:off x="5040" y="139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8" name="Rectangle 95"/>
            <p:cNvSpPr>
              <a:spLocks noChangeArrowheads="1"/>
            </p:cNvSpPr>
            <p:nvPr/>
          </p:nvSpPr>
          <p:spPr bwMode="auto">
            <a:xfrm>
              <a:off x="5328" y="139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9" name="Oval 96"/>
            <p:cNvSpPr>
              <a:spLocks noChangeArrowheads="1"/>
            </p:cNvSpPr>
            <p:nvPr/>
          </p:nvSpPr>
          <p:spPr bwMode="auto">
            <a:xfrm>
              <a:off x="4368" y="139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0" name="Line 97"/>
            <p:cNvSpPr>
              <a:spLocks noChangeShapeType="1"/>
            </p:cNvSpPr>
            <p:nvPr/>
          </p:nvSpPr>
          <p:spPr bwMode="auto">
            <a:xfrm>
              <a:off x="4464" y="115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Oval 98"/>
            <p:cNvSpPr>
              <a:spLocks noChangeArrowheads="1"/>
            </p:cNvSpPr>
            <p:nvPr/>
          </p:nvSpPr>
          <p:spPr bwMode="auto">
            <a:xfrm>
              <a:off x="321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" name="Line 99"/>
            <p:cNvSpPr>
              <a:spLocks noChangeShapeType="1"/>
            </p:cNvSpPr>
            <p:nvPr/>
          </p:nvSpPr>
          <p:spPr bwMode="auto">
            <a:xfrm>
              <a:off x="5424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Line 100"/>
            <p:cNvSpPr>
              <a:spLocks noChangeShapeType="1"/>
            </p:cNvSpPr>
            <p:nvPr/>
          </p:nvSpPr>
          <p:spPr bwMode="auto">
            <a:xfrm>
              <a:off x="5136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Line 101"/>
            <p:cNvSpPr>
              <a:spLocks noChangeShapeType="1"/>
            </p:cNvSpPr>
            <p:nvPr/>
          </p:nvSpPr>
          <p:spPr bwMode="auto">
            <a:xfrm>
              <a:off x="4464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Line 102"/>
            <p:cNvSpPr>
              <a:spLocks noChangeShapeType="1"/>
            </p:cNvSpPr>
            <p:nvPr/>
          </p:nvSpPr>
          <p:spPr bwMode="auto">
            <a:xfrm>
              <a:off x="4560" y="14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Line 103"/>
            <p:cNvSpPr>
              <a:spLocks noChangeShapeType="1"/>
            </p:cNvSpPr>
            <p:nvPr/>
          </p:nvSpPr>
          <p:spPr bwMode="auto">
            <a:xfrm>
              <a:off x="4656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Line 104"/>
            <p:cNvSpPr>
              <a:spLocks noChangeShapeType="1"/>
            </p:cNvSpPr>
            <p:nvPr/>
          </p:nvSpPr>
          <p:spPr bwMode="auto">
            <a:xfrm>
              <a:off x="3264" y="115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Line 105"/>
            <p:cNvSpPr>
              <a:spLocks noChangeShapeType="1"/>
            </p:cNvSpPr>
            <p:nvPr/>
          </p:nvSpPr>
          <p:spPr bwMode="auto">
            <a:xfrm>
              <a:off x="4176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Line 106"/>
            <p:cNvSpPr>
              <a:spLocks noChangeShapeType="1"/>
            </p:cNvSpPr>
            <p:nvPr/>
          </p:nvSpPr>
          <p:spPr bwMode="auto">
            <a:xfrm>
              <a:off x="3888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Line 107"/>
            <p:cNvSpPr>
              <a:spLocks noChangeShapeType="1"/>
            </p:cNvSpPr>
            <p:nvPr/>
          </p:nvSpPr>
          <p:spPr bwMode="auto">
            <a:xfrm>
              <a:off x="3264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Line 108"/>
            <p:cNvSpPr>
              <a:spLocks noChangeShapeType="1"/>
            </p:cNvSpPr>
            <p:nvPr/>
          </p:nvSpPr>
          <p:spPr bwMode="auto">
            <a:xfrm>
              <a:off x="3408" y="1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Line 109"/>
            <p:cNvSpPr>
              <a:spLocks noChangeShapeType="1"/>
            </p:cNvSpPr>
            <p:nvPr/>
          </p:nvSpPr>
          <p:spPr bwMode="auto">
            <a:xfrm>
              <a:off x="3456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Line 110"/>
            <p:cNvSpPr>
              <a:spLocks noChangeShapeType="1"/>
            </p:cNvSpPr>
            <p:nvPr/>
          </p:nvSpPr>
          <p:spPr bwMode="auto">
            <a:xfrm>
              <a:off x="3312" y="17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Line 111"/>
            <p:cNvSpPr>
              <a:spLocks noChangeShapeType="1"/>
            </p:cNvSpPr>
            <p:nvPr/>
          </p:nvSpPr>
          <p:spPr bwMode="auto">
            <a:xfrm>
              <a:off x="3744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Line 112"/>
            <p:cNvSpPr>
              <a:spLocks noChangeShapeType="1"/>
            </p:cNvSpPr>
            <p:nvPr/>
          </p:nvSpPr>
          <p:spPr bwMode="auto">
            <a:xfrm>
              <a:off x="331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Line 113"/>
            <p:cNvSpPr>
              <a:spLocks noChangeShapeType="1"/>
            </p:cNvSpPr>
            <p:nvPr/>
          </p:nvSpPr>
          <p:spPr bwMode="auto">
            <a:xfrm>
              <a:off x="4032" y="172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Line 114"/>
            <p:cNvSpPr>
              <a:spLocks noChangeShapeType="1"/>
            </p:cNvSpPr>
            <p:nvPr/>
          </p:nvSpPr>
          <p:spPr bwMode="auto">
            <a:xfrm>
              <a:off x="4896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Line 115"/>
            <p:cNvSpPr>
              <a:spLocks noChangeShapeType="1"/>
            </p:cNvSpPr>
            <p:nvPr/>
          </p:nvSpPr>
          <p:spPr bwMode="auto">
            <a:xfrm>
              <a:off x="4608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Line 116"/>
            <p:cNvSpPr>
              <a:spLocks noChangeShapeType="1"/>
            </p:cNvSpPr>
            <p:nvPr/>
          </p:nvSpPr>
          <p:spPr bwMode="auto">
            <a:xfrm>
              <a:off x="5184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Line 117"/>
            <p:cNvSpPr>
              <a:spLocks noChangeShapeType="1"/>
            </p:cNvSpPr>
            <p:nvPr/>
          </p:nvSpPr>
          <p:spPr bwMode="auto">
            <a:xfrm>
              <a:off x="4320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Line 118"/>
            <p:cNvSpPr>
              <a:spLocks noChangeShapeType="1"/>
            </p:cNvSpPr>
            <p:nvPr/>
          </p:nvSpPr>
          <p:spPr bwMode="auto">
            <a:xfrm>
              <a:off x="547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Line 119"/>
            <p:cNvSpPr>
              <a:spLocks noChangeShapeType="1"/>
            </p:cNvSpPr>
            <p:nvPr/>
          </p:nvSpPr>
          <p:spPr bwMode="auto">
            <a:xfrm>
              <a:off x="4032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Oval 120"/>
            <p:cNvSpPr>
              <a:spLocks noChangeArrowheads="1"/>
            </p:cNvSpPr>
            <p:nvPr/>
          </p:nvSpPr>
          <p:spPr bwMode="auto">
            <a:xfrm>
              <a:off x="537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4" name="Oval 121"/>
            <p:cNvSpPr>
              <a:spLocks noChangeArrowheads="1"/>
            </p:cNvSpPr>
            <p:nvPr/>
          </p:nvSpPr>
          <p:spPr bwMode="auto">
            <a:xfrm>
              <a:off x="3936" y="19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5" name="Rectangle 122"/>
            <p:cNvSpPr>
              <a:spLocks noChangeArrowheads="1"/>
            </p:cNvSpPr>
            <p:nvPr/>
          </p:nvSpPr>
          <p:spPr bwMode="auto">
            <a:xfrm>
              <a:off x="5088" y="19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6" name="Rectangle 123"/>
            <p:cNvSpPr>
              <a:spLocks noChangeArrowheads="1"/>
            </p:cNvSpPr>
            <p:nvPr/>
          </p:nvSpPr>
          <p:spPr bwMode="auto">
            <a:xfrm>
              <a:off x="4800" y="1968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7" name="Rectangle 124"/>
            <p:cNvSpPr>
              <a:spLocks noChangeArrowheads="1"/>
            </p:cNvSpPr>
            <p:nvPr/>
          </p:nvSpPr>
          <p:spPr bwMode="auto">
            <a:xfrm>
              <a:off x="4512" y="1968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8" name="Rectangle 125"/>
            <p:cNvSpPr>
              <a:spLocks noChangeArrowheads="1"/>
            </p:cNvSpPr>
            <p:nvPr/>
          </p:nvSpPr>
          <p:spPr bwMode="auto">
            <a:xfrm>
              <a:off x="4224" y="19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9" name="Rectangle 126"/>
            <p:cNvSpPr>
              <a:spLocks noChangeArrowheads="1"/>
            </p:cNvSpPr>
            <p:nvPr/>
          </p:nvSpPr>
          <p:spPr bwMode="auto">
            <a:xfrm>
              <a:off x="3648" y="1968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Text Box 129"/>
          <p:cNvSpPr txBox="1">
            <a:spLocks noChangeArrowheads="1"/>
          </p:cNvSpPr>
          <p:nvPr/>
        </p:nvSpPr>
        <p:spPr bwMode="auto">
          <a:xfrm>
            <a:off x="1905000" y="152400"/>
            <a:ext cx="472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 Black" pitchFamily="34" charset="0"/>
              </a:rPr>
              <a:t>The European Royal Family</a:t>
            </a:r>
          </a:p>
        </p:txBody>
      </p:sp>
      <p:sp>
        <p:nvSpPr>
          <p:cNvPr id="2052" name="AutoShape 130"/>
          <p:cNvSpPr>
            <a:spLocks/>
          </p:cNvSpPr>
          <p:nvPr/>
        </p:nvSpPr>
        <p:spPr bwMode="auto">
          <a:xfrm rot="5400000">
            <a:off x="2438400" y="3200400"/>
            <a:ext cx="228600" cy="1752600"/>
          </a:xfrm>
          <a:prstGeom prst="rightBrace">
            <a:avLst>
              <a:gd name="adj1" fmla="val 8543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131"/>
          <p:cNvSpPr txBox="1">
            <a:spLocks noChangeArrowheads="1"/>
          </p:cNvSpPr>
          <p:nvPr/>
        </p:nvSpPr>
        <p:spPr bwMode="auto">
          <a:xfrm>
            <a:off x="1676400" y="4267200"/>
            <a:ext cx="1801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Black" pitchFamily="34" charset="0"/>
              </a:rPr>
              <a:t>All Assassinated</a:t>
            </a:r>
          </a:p>
        </p:txBody>
      </p:sp>
      <p:sp>
        <p:nvSpPr>
          <p:cNvPr id="2054" name="Text Box 132"/>
          <p:cNvSpPr txBox="1">
            <a:spLocks noChangeArrowheads="1"/>
          </p:cNvSpPr>
          <p:nvPr/>
        </p:nvSpPr>
        <p:spPr bwMode="auto">
          <a:xfrm>
            <a:off x="3810000" y="7620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055" name="Text Box 133"/>
          <p:cNvSpPr txBox="1">
            <a:spLocks noChangeArrowheads="1"/>
          </p:cNvSpPr>
          <p:nvPr/>
        </p:nvSpPr>
        <p:spPr bwMode="auto">
          <a:xfrm>
            <a:off x="4403725" y="795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056" name="Text Box 134"/>
          <p:cNvSpPr txBox="1">
            <a:spLocks noChangeArrowheads="1"/>
          </p:cNvSpPr>
          <p:nvPr/>
        </p:nvSpPr>
        <p:spPr bwMode="auto">
          <a:xfrm>
            <a:off x="4413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057" name="Text Box 135"/>
          <p:cNvSpPr txBox="1">
            <a:spLocks noChangeArrowheads="1"/>
          </p:cNvSpPr>
          <p:nvPr/>
        </p:nvSpPr>
        <p:spPr bwMode="auto">
          <a:xfrm>
            <a:off x="9747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058" name="Text Box 136"/>
          <p:cNvSpPr txBox="1">
            <a:spLocks noChangeArrowheads="1"/>
          </p:cNvSpPr>
          <p:nvPr/>
        </p:nvSpPr>
        <p:spPr bwMode="auto">
          <a:xfrm>
            <a:off x="16605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059" name="Text Box 137"/>
          <p:cNvSpPr txBox="1">
            <a:spLocks noChangeArrowheads="1"/>
          </p:cNvSpPr>
          <p:nvPr/>
        </p:nvSpPr>
        <p:spPr bwMode="auto">
          <a:xfrm>
            <a:off x="21939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060" name="Text Box 138"/>
          <p:cNvSpPr txBox="1">
            <a:spLocks noChangeArrowheads="1"/>
          </p:cNvSpPr>
          <p:nvPr/>
        </p:nvSpPr>
        <p:spPr bwMode="auto">
          <a:xfrm>
            <a:off x="28035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061" name="Text Box 139"/>
          <p:cNvSpPr txBox="1">
            <a:spLocks noChangeArrowheads="1"/>
          </p:cNvSpPr>
          <p:nvPr/>
        </p:nvSpPr>
        <p:spPr bwMode="auto">
          <a:xfrm>
            <a:off x="32607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062" name="Text Box 140"/>
          <p:cNvSpPr txBox="1">
            <a:spLocks noChangeArrowheads="1"/>
          </p:cNvSpPr>
          <p:nvPr/>
        </p:nvSpPr>
        <p:spPr bwMode="auto">
          <a:xfrm>
            <a:off x="3794125" y="1785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2063" name="Text Box 141"/>
          <p:cNvSpPr txBox="1">
            <a:spLocks noChangeArrowheads="1"/>
          </p:cNvSpPr>
          <p:nvPr/>
        </p:nvSpPr>
        <p:spPr bwMode="auto">
          <a:xfrm>
            <a:off x="42513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064" name="Text Box 142"/>
          <p:cNvSpPr txBox="1">
            <a:spLocks noChangeArrowheads="1"/>
          </p:cNvSpPr>
          <p:nvPr/>
        </p:nvSpPr>
        <p:spPr bwMode="auto">
          <a:xfrm>
            <a:off x="48609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2065" name="Text Box 143"/>
          <p:cNvSpPr txBox="1">
            <a:spLocks noChangeArrowheads="1"/>
          </p:cNvSpPr>
          <p:nvPr/>
        </p:nvSpPr>
        <p:spPr bwMode="auto">
          <a:xfrm>
            <a:off x="58515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2066" name="Text Box 144"/>
          <p:cNvSpPr txBox="1">
            <a:spLocks noChangeArrowheads="1"/>
          </p:cNvSpPr>
          <p:nvPr/>
        </p:nvSpPr>
        <p:spPr bwMode="auto">
          <a:xfrm>
            <a:off x="74517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2067" name="Text Box 145"/>
          <p:cNvSpPr txBox="1">
            <a:spLocks noChangeArrowheads="1"/>
          </p:cNvSpPr>
          <p:nvPr/>
        </p:nvSpPr>
        <p:spPr bwMode="auto">
          <a:xfrm>
            <a:off x="79851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2068" name="Text Box 146"/>
          <p:cNvSpPr txBox="1">
            <a:spLocks noChangeArrowheads="1"/>
          </p:cNvSpPr>
          <p:nvPr/>
        </p:nvSpPr>
        <p:spPr bwMode="auto">
          <a:xfrm>
            <a:off x="83661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2069" name="Text Box 147"/>
          <p:cNvSpPr txBox="1">
            <a:spLocks noChangeArrowheads="1"/>
          </p:cNvSpPr>
          <p:nvPr/>
        </p:nvSpPr>
        <p:spPr bwMode="auto">
          <a:xfrm>
            <a:off x="2127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2070" name="Text Box 148"/>
          <p:cNvSpPr txBox="1">
            <a:spLocks noChangeArrowheads="1"/>
          </p:cNvSpPr>
          <p:nvPr/>
        </p:nvSpPr>
        <p:spPr bwMode="auto">
          <a:xfrm>
            <a:off x="6699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2071" name="Text Box 149"/>
          <p:cNvSpPr txBox="1">
            <a:spLocks noChangeArrowheads="1"/>
          </p:cNvSpPr>
          <p:nvPr/>
        </p:nvSpPr>
        <p:spPr bwMode="auto">
          <a:xfrm>
            <a:off x="11271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</a:t>
            </a:r>
          </a:p>
        </p:txBody>
      </p:sp>
      <p:sp>
        <p:nvSpPr>
          <p:cNvPr id="2072" name="Text Box 150"/>
          <p:cNvSpPr txBox="1">
            <a:spLocks noChangeArrowheads="1"/>
          </p:cNvSpPr>
          <p:nvPr/>
        </p:nvSpPr>
        <p:spPr bwMode="auto">
          <a:xfrm>
            <a:off x="19653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2073" name="Text Box 151"/>
          <p:cNvSpPr txBox="1">
            <a:spLocks noChangeArrowheads="1"/>
          </p:cNvSpPr>
          <p:nvPr/>
        </p:nvSpPr>
        <p:spPr bwMode="auto">
          <a:xfrm>
            <a:off x="24225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2074" name="Text Box 152"/>
          <p:cNvSpPr txBox="1">
            <a:spLocks noChangeArrowheads="1"/>
          </p:cNvSpPr>
          <p:nvPr/>
        </p:nvSpPr>
        <p:spPr bwMode="auto">
          <a:xfrm>
            <a:off x="2819400" y="26670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23</a:t>
            </a:r>
          </a:p>
        </p:txBody>
      </p:sp>
      <p:sp>
        <p:nvSpPr>
          <p:cNvPr id="2075" name="Text Box 153"/>
          <p:cNvSpPr txBox="1">
            <a:spLocks noChangeArrowheads="1"/>
          </p:cNvSpPr>
          <p:nvPr/>
        </p:nvSpPr>
        <p:spPr bwMode="auto">
          <a:xfrm>
            <a:off x="31845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2076" name="Text Box 154"/>
          <p:cNvSpPr txBox="1">
            <a:spLocks noChangeArrowheads="1"/>
          </p:cNvSpPr>
          <p:nvPr/>
        </p:nvSpPr>
        <p:spPr bwMode="auto">
          <a:xfrm>
            <a:off x="35655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2077" name="Text Box 155"/>
          <p:cNvSpPr txBox="1">
            <a:spLocks noChangeArrowheads="1"/>
          </p:cNvSpPr>
          <p:nvPr/>
        </p:nvSpPr>
        <p:spPr bwMode="auto">
          <a:xfrm>
            <a:off x="39465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26</a:t>
            </a:r>
          </a:p>
        </p:txBody>
      </p:sp>
      <p:sp>
        <p:nvSpPr>
          <p:cNvPr id="2078" name="Text Box 156"/>
          <p:cNvSpPr txBox="1">
            <a:spLocks noChangeArrowheads="1"/>
          </p:cNvSpPr>
          <p:nvPr/>
        </p:nvSpPr>
        <p:spPr bwMode="auto">
          <a:xfrm>
            <a:off x="44037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27</a:t>
            </a:r>
          </a:p>
        </p:txBody>
      </p:sp>
      <p:sp>
        <p:nvSpPr>
          <p:cNvPr id="2079" name="Text Box 157"/>
          <p:cNvSpPr txBox="1">
            <a:spLocks noChangeArrowheads="1"/>
          </p:cNvSpPr>
          <p:nvPr/>
        </p:nvSpPr>
        <p:spPr bwMode="auto">
          <a:xfrm>
            <a:off x="50895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2080" name="Text Box 158"/>
          <p:cNvSpPr txBox="1">
            <a:spLocks noChangeArrowheads="1"/>
          </p:cNvSpPr>
          <p:nvPr/>
        </p:nvSpPr>
        <p:spPr bwMode="auto">
          <a:xfrm>
            <a:off x="55467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29</a:t>
            </a:r>
          </a:p>
        </p:txBody>
      </p:sp>
      <p:sp>
        <p:nvSpPr>
          <p:cNvPr id="2081" name="Text Box 159"/>
          <p:cNvSpPr txBox="1">
            <a:spLocks noChangeArrowheads="1"/>
          </p:cNvSpPr>
          <p:nvPr/>
        </p:nvSpPr>
        <p:spPr bwMode="auto">
          <a:xfrm>
            <a:off x="60039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2082" name="Text Box 160"/>
          <p:cNvSpPr txBox="1">
            <a:spLocks noChangeArrowheads="1"/>
          </p:cNvSpPr>
          <p:nvPr/>
        </p:nvSpPr>
        <p:spPr bwMode="auto">
          <a:xfrm>
            <a:off x="64611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31</a:t>
            </a:r>
          </a:p>
        </p:txBody>
      </p:sp>
      <p:sp>
        <p:nvSpPr>
          <p:cNvPr id="2083" name="Text Box 161"/>
          <p:cNvSpPr txBox="1">
            <a:spLocks noChangeArrowheads="1"/>
          </p:cNvSpPr>
          <p:nvPr/>
        </p:nvSpPr>
        <p:spPr bwMode="auto">
          <a:xfrm>
            <a:off x="69183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2084" name="Text Box 162"/>
          <p:cNvSpPr txBox="1">
            <a:spLocks noChangeArrowheads="1"/>
          </p:cNvSpPr>
          <p:nvPr/>
        </p:nvSpPr>
        <p:spPr bwMode="auto">
          <a:xfrm>
            <a:off x="74517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33</a:t>
            </a:r>
          </a:p>
        </p:txBody>
      </p:sp>
      <p:sp>
        <p:nvSpPr>
          <p:cNvPr id="2085" name="Text Box 163"/>
          <p:cNvSpPr txBox="1">
            <a:spLocks noChangeArrowheads="1"/>
          </p:cNvSpPr>
          <p:nvPr/>
        </p:nvSpPr>
        <p:spPr bwMode="auto">
          <a:xfrm>
            <a:off x="136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36</a:t>
            </a:r>
          </a:p>
        </p:txBody>
      </p:sp>
      <p:sp>
        <p:nvSpPr>
          <p:cNvPr id="2086" name="Text Box 164"/>
          <p:cNvSpPr txBox="1">
            <a:spLocks noChangeArrowheads="1"/>
          </p:cNvSpPr>
          <p:nvPr/>
        </p:nvSpPr>
        <p:spPr bwMode="auto">
          <a:xfrm>
            <a:off x="1660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39</a:t>
            </a:r>
          </a:p>
        </p:txBody>
      </p:sp>
      <p:sp>
        <p:nvSpPr>
          <p:cNvPr id="2087" name="Text Box 165"/>
          <p:cNvSpPr txBox="1">
            <a:spLocks noChangeArrowheads="1"/>
          </p:cNvSpPr>
          <p:nvPr/>
        </p:nvSpPr>
        <p:spPr bwMode="auto">
          <a:xfrm>
            <a:off x="2041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2088" name="Text Box 166"/>
          <p:cNvSpPr txBox="1">
            <a:spLocks noChangeArrowheads="1"/>
          </p:cNvSpPr>
          <p:nvPr/>
        </p:nvSpPr>
        <p:spPr bwMode="auto">
          <a:xfrm>
            <a:off x="2422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41</a:t>
            </a:r>
          </a:p>
        </p:txBody>
      </p:sp>
      <p:sp>
        <p:nvSpPr>
          <p:cNvPr id="2089" name="Text Box 167"/>
          <p:cNvSpPr txBox="1">
            <a:spLocks noChangeArrowheads="1"/>
          </p:cNvSpPr>
          <p:nvPr/>
        </p:nvSpPr>
        <p:spPr bwMode="auto">
          <a:xfrm>
            <a:off x="2803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42</a:t>
            </a:r>
          </a:p>
        </p:txBody>
      </p:sp>
      <p:sp>
        <p:nvSpPr>
          <p:cNvPr id="2090" name="Text Box 168"/>
          <p:cNvSpPr txBox="1">
            <a:spLocks noChangeArrowheads="1"/>
          </p:cNvSpPr>
          <p:nvPr/>
        </p:nvSpPr>
        <p:spPr bwMode="auto">
          <a:xfrm>
            <a:off x="4556125" y="3309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44</a:t>
            </a:r>
          </a:p>
        </p:txBody>
      </p:sp>
      <p:sp>
        <p:nvSpPr>
          <p:cNvPr id="2091" name="Text Box 169"/>
          <p:cNvSpPr txBox="1">
            <a:spLocks noChangeArrowheads="1"/>
          </p:cNvSpPr>
          <p:nvPr/>
        </p:nvSpPr>
        <p:spPr bwMode="auto">
          <a:xfrm>
            <a:off x="5089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45</a:t>
            </a:r>
          </a:p>
        </p:txBody>
      </p:sp>
      <p:sp>
        <p:nvSpPr>
          <p:cNvPr id="2092" name="Text Box 170"/>
          <p:cNvSpPr txBox="1">
            <a:spLocks noChangeArrowheads="1"/>
          </p:cNvSpPr>
          <p:nvPr/>
        </p:nvSpPr>
        <p:spPr bwMode="auto">
          <a:xfrm>
            <a:off x="6232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47</a:t>
            </a:r>
          </a:p>
        </p:txBody>
      </p:sp>
      <p:sp>
        <p:nvSpPr>
          <p:cNvPr id="2093" name="Text Box 171"/>
          <p:cNvSpPr txBox="1">
            <a:spLocks noChangeArrowheads="1"/>
          </p:cNvSpPr>
          <p:nvPr/>
        </p:nvSpPr>
        <p:spPr bwMode="auto">
          <a:xfrm>
            <a:off x="66897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48</a:t>
            </a:r>
          </a:p>
        </p:txBody>
      </p:sp>
      <p:sp>
        <p:nvSpPr>
          <p:cNvPr id="2094" name="Text Box 172"/>
          <p:cNvSpPr txBox="1">
            <a:spLocks noChangeArrowheads="1"/>
          </p:cNvSpPr>
          <p:nvPr/>
        </p:nvSpPr>
        <p:spPr bwMode="auto">
          <a:xfrm>
            <a:off x="80613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51</a:t>
            </a:r>
          </a:p>
        </p:txBody>
      </p:sp>
      <p:sp>
        <p:nvSpPr>
          <p:cNvPr id="2095" name="Text Box 173"/>
          <p:cNvSpPr txBox="1">
            <a:spLocks noChangeArrowheads="1"/>
          </p:cNvSpPr>
          <p:nvPr/>
        </p:nvSpPr>
        <p:spPr bwMode="auto">
          <a:xfrm>
            <a:off x="85185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52</a:t>
            </a:r>
          </a:p>
        </p:txBody>
      </p:sp>
      <p:sp>
        <p:nvSpPr>
          <p:cNvPr id="2096" name="Text Box 174"/>
          <p:cNvSpPr txBox="1">
            <a:spLocks noChangeArrowheads="1"/>
          </p:cNvSpPr>
          <p:nvPr/>
        </p:nvSpPr>
        <p:spPr bwMode="auto">
          <a:xfrm>
            <a:off x="5318125" y="17859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097" name="Text Box 175"/>
          <p:cNvSpPr txBox="1">
            <a:spLocks noChangeArrowheads="1"/>
          </p:cNvSpPr>
          <p:nvPr/>
        </p:nvSpPr>
        <p:spPr bwMode="auto">
          <a:xfrm>
            <a:off x="15843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098" name="Text Box 176"/>
          <p:cNvSpPr txBox="1">
            <a:spLocks noChangeArrowheads="1"/>
          </p:cNvSpPr>
          <p:nvPr/>
        </p:nvSpPr>
        <p:spPr bwMode="auto">
          <a:xfrm>
            <a:off x="79851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34</a:t>
            </a:r>
          </a:p>
        </p:txBody>
      </p:sp>
      <p:sp>
        <p:nvSpPr>
          <p:cNvPr id="2099" name="Text Box 177"/>
          <p:cNvSpPr txBox="1">
            <a:spLocks noChangeArrowheads="1"/>
          </p:cNvSpPr>
          <p:nvPr/>
        </p:nvSpPr>
        <p:spPr bwMode="auto">
          <a:xfrm>
            <a:off x="8442325" y="27003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2100" name="Text Box 178"/>
          <p:cNvSpPr txBox="1">
            <a:spLocks noChangeArrowheads="1"/>
          </p:cNvSpPr>
          <p:nvPr/>
        </p:nvSpPr>
        <p:spPr bwMode="auto">
          <a:xfrm>
            <a:off x="5937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37</a:t>
            </a:r>
          </a:p>
        </p:txBody>
      </p:sp>
      <p:sp>
        <p:nvSpPr>
          <p:cNvPr id="2101" name="Text Box 179"/>
          <p:cNvSpPr txBox="1">
            <a:spLocks noChangeArrowheads="1"/>
          </p:cNvSpPr>
          <p:nvPr/>
        </p:nvSpPr>
        <p:spPr bwMode="auto">
          <a:xfrm>
            <a:off x="10509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2102" name="Text Box 180"/>
          <p:cNvSpPr txBox="1">
            <a:spLocks noChangeArrowheads="1"/>
          </p:cNvSpPr>
          <p:nvPr/>
        </p:nvSpPr>
        <p:spPr bwMode="auto">
          <a:xfrm>
            <a:off x="32607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43</a:t>
            </a:r>
          </a:p>
        </p:txBody>
      </p:sp>
      <p:sp>
        <p:nvSpPr>
          <p:cNvPr id="2103" name="Text Box 181"/>
          <p:cNvSpPr txBox="1">
            <a:spLocks noChangeArrowheads="1"/>
          </p:cNvSpPr>
          <p:nvPr/>
        </p:nvSpPr>
        <p:spPr bwMode="auto">
          <a:xfrm>
            <a:off x="57753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46</a:t>
            </a:r>
          </a:p>
        </p:txBody>
      </p:sp>
      <p:sp>
        <p:nvSpPr>
          <p:cNvPr id="2104" name="Text Box 182"/>
          <p:cNvSpPr txBox="1">
            <a:spLocks noChangeArrowheads="1"/>
          </p:cNvSpPr>
          <p:nvPr/>
        </p:nvSpPr>
        <p:spPr bwMode="auto">
          <a:xfrm>
            <a:off x="71469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49</a:t>
            </a:r>
          </a:p>
        </p:txBody>
      </p:sp>
      <p:sp>
        <p:nvSpPr>
          <p:cNvPr id="2105" name="Text Box 183"/>
          <p:cNvSpPr txBox="1">
            <a:spLocks noChangeArrowheads="1"/>
          </p:cNvSpPr>
          <p:nvPr/>
        </p:nvSpPr>
        <p:spPr bwMode="auto">
          <a:xfrm>
            <a:off x="7604125" y="36147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2106" name="Picture 2" descr="http://www.rollintl.com/roll/coatCz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19812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4" descr="http://www.romanov-memorial.com/Pic/Hist_Romanov_Famil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572000"/>
            <a:ext cx="23622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Calibri</vt:lpstr>
      <vt:lpstr>Arial Black</vt:lpstr>
      <vt:lpstr>Default Design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Wolfgang</dc:creator>
  <cp:lastModifiedBy>jdesantis</cp:lastModifiedBy>
  <cp:revision>12</cp:revision>
  <dcterms:created xsi:type="dcterms:W3CDTF">2004-04-13T13:52:15Z</dcterms:created>
  <dcterms:modified xsi:type="dcterms:W3CDTF">2011-03-17T16:35:45Z</dcterms:modified>
</cp:coreProperties>
</file>