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D910-030B-428F-B3A1-1A522C12F3D9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9DC7-7CF0-4254-9FA0-73C9F9B5BD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D910-030B-428F-B3A1-1A522C12F3D9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9DC7-7CF0-4254-9FA0-73C9F9B5BD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D910-030B-428F-B3A1-1A522C12F3D9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9DC7-7CF0-4254-9FA0-73C9F9B5BD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D910-030B-428F-B3A1-1A522C12F3D9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9DC7-7CF0-4254-9FA0-73C9F9B5BD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D910-030B-428F-B3A1-1A522C12F3D9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9DC7-7CF0-4254-9FA0-73C9F9B5BD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D910-030B-428F-B3A1-1A522C12F3D9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9DC7-7CF0-4254-9FA0-73C9F9B5BD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D910-030B-428F-B3A1-1A522C12F3D9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9DC7-7CF0-4254-9FA0-73C9F9B5BD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D910-030B-428F-B3A1-1A522C12F3D9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9DC7-7CF0-4254-9FA0-73C9F9B5BD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D910-030B-428F-B3A1-1A522C12F3D9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9DC7-7CF0-4254-9FA0-73C9F9B5BD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D910-030B-428F-B3A1-1A522C12F3D9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9DC7-7CF0-4254-9FA0-73C9F9B5BD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D910-030B-428F-B3A1-1A522C12F3D9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9DC7-7CF0-4254-9FA0-73C9F9B5BD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0D910-030B-428F-B3A1-1A522C12F3D9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79DC7-7CF0-4254-9FA0-73C9F9B5BD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hwhite</dc:creator>
  <cp:lastModifiedBy>hwhite</cp:lastModifiedBy>
  <cp:revision>1</cp:revision>
  <dcterms:created xsi:type="dcterms:W3CDTF">2013-09-24T10:38:23Z</dcterms:created>
  <dcterms:modified xsi:type="dcterms:W3CDTF">2013-09-24T10:38:42Z</dcterms:modified>
</cp:coreProperties>
</file>