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22C6-2385-44E1-867B-B191351B5CD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selectively permeable membrane separates the solutions in the arms of a U-tube.  The membrane is permeable to water and substance B, but not substance A.  60 g of substance A and 40 g of substance B was added to side 1 of the tube.  40 g of substance A and 60 g of substance B was added to side 2 of the tube.  What would happen to the amount of substance A, substance B, and water on each side of the tube as it reaches equilibrium?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505200" y="4495800"/>
            <a:ext cx="1828800" cy="2133600"/>
            <a:chOff x="3505200" y="4495800"/>
            <a:chExt cx="1828800" cy="2133600"/>
          </a:xfrm>
        </p:grpSpPr>
        <p:sp>
          <p:nvSpPr>
            <p:cNvPr id="10" name="Block Arc 9"/>
            <p:cNvSpPr/>
            <p:nvPr/>
          </p:nvSpPr>
          <p:spPr>
            <a:xfrm rot="10800000">
              <a:off x="3505200" y="4495800"/>
              <a:ext cx="1828800" cy="2133600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4191397" y="6400403"/>
              <a:ext cx="457200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3505200" y="4495800"/>
              <a:ext cx="457200" cy="1219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876800" y="4495800"/>
              <a:ext cx="457200" cy="1219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09600" y="2667000"/>
            <a:ext cx="3200400" cy="3581400"/>
            <a:chOff x="3505200" y="4495800"/>
            <a:chExt cx="1828800" cy="2133600"/>
          </a:xfrm>
        </p:grpSpPr>
        <p:sp>
          <p:nvSpPr>
            <p:cNvPr id="12" name="Block Arc 11"/>
            <p:cNvSpPr/>
            <p:nvPr/>
          </p:nvSpPr>
          <p:spPr>
            <a:xfrm rot="10800000">
              <a:off x="3505200" y="4495800"/>
              <a:ext cx="1828800" cy="2133600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4191397" y="6400403"/>
              <a:ext cx="457200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3505200" y="4495800"/>
              <a:ext cx="457200" cy="1219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76800" y="4495800"/>
              <a:ext cx="457200" cy="1219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Striped Right Arrow 15"/>
          <p:cNvSpPr/>
          <p:nvPr/>
        </p:nvSpPr>
        <p:spPr>
          <a:xfrm>
            <a:off x="4114800" y="3733800"/>
            <a:ext cx="1295400" cy="762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562600" y="2743200"/>
            <a:ext cx="3200400" cy="3581400"/>
            <a:chOff x="3505200" y="4495800"/>
            <a:chExt cx="1828800" cy="2133600"/>
          </a:xfrm>
        </p:grpSpPr>
        <p:sp>
          <p:nvSpPr>
            <p:cNvPr id="18" name="Block Arc 17"/>
            <p:cNvSpPr/>
            <p:nvPr/>
          </p:nvSpPr>
          <p:spPr>
            <a:xfrm rot="10800000">
              <a:off x="3505200" y="4495800"/>
              <a:ext cx="1828800" cy="2133600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4191397" y="6400403"/>
              <a:ext cx="457200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3505200" y="4495800"/>
              <a:ext cx="457200" cy="1219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76800" y="4495800"/>
              <a:ext cx="457200" cy="1219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457200"/>
            <a:ext cx="8915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The cell membrane of red blood cells is permeable to water, but not to sodium chloride,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NaCl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.  Suppose you have three (3) flasks: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Flask X contains a solution that is 0.5%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NaCl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Flask Y contains a solution that is 0.9%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NaCl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Flask Z contains a solution that is 1.5%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NaCl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To each flask, you add red blood cells, which contain a solution that is 0.9%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NaCl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990600"/>
            <a:ext cx="1409700" cy="933450"/>
          </a:xfrm>
          <a:prstGeom prst="rect">
            <a:avLst/>
          </a:prstGeom>
          <a:noFill/>
        </p:spPr>
      </p:pic>
      <p:pic>
        <p:nvPicPr>
          <p:cNvPr id="11" name="Picture 10" descr="C:\Documents and Settings\mwolfgang\Local Settings\Temporary Internet Files\Content.IE5\38VUAR01\j031085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10000"/>
            <a:ext cx="2213557" cy="20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124200" y="4038600"/>
          <a:ext cx="5644833" cy="1821856"/>
        </p:xfrm>
        <a:graphic>
          <a:graphicData uri="http://schemas.openxmlformats.org/drawingml/2006/table">
            <a:tbl>
              <a:tblPr/>
              <a:tblGrid>
                <a:gridCol w="1453117"/>
                <a:gridCol w="1453985"/>
                <a:gridCol w="2737731"/>
              </a:tblGrid>
              <a:tr h="5859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Calibri"/>
                          <a:cs typeface="Times New Roman"/>
                        </a:rPr>
                        <a:t>Solution in the flask: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ahoma"/>
                          <a:ea typeface="Calibri"/>
                          <a:cs typeface="Times New Roman"/>
                        </a:rPr>
                        <a:t>Solution in the cell: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ahoma"/>
                          <a:ea typeface="Calibri"/>
                          <a:cs typeface="Times New Roman"/>
                        </a:rPr>
                        <a:t>What would happen to the cell?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8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52400" y="3048000"/>
            <a:ext cx="63107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1.  Predict what will happen to the red blood cells in flask X.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208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jdesantis</dc:creator>
  <cp:lastModifiedBy>jdesantis</cp:lastModifiedBy>
  <cp:revision>7</cp:revision>
  <dcterms:created xsi:type="dcterms:W3CDTF">2007-11-19T13:39:56Z</dcterms:created>
  <dcterms:modified xsi:type="dcterms:W3CDTF">2012-01-04T14:30:20Z</dcterms:modified>
</cp:coreProperties>
</file>