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22C6-2385-44E1-867B-B191351B5CDC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selectively permeable membrane separates the solutions in the arms of a U-tube.  The membrane is permeable to water and substance B, but not substance A.  </a:t>
            </a:r>
            <a:r>
              <a:rPr lang="en-US" dirty="0" smtClean="0"/>
              <a:t>80</a:t>
            </a:r>
            <a:r>
              <a:rPr lang="en-US" dirty="0" smtClean="0"/>
              <a:t> </a:t>
            </a:r>
            <a:r>
              <a:rPr lang="en-US" dirty="0" smtClean="0"/>
              <a:t>g of substance A and </a:t>
            </a:r>
            <a:r>
              <a:rPr lang="en-US" dirty="0" smtClean="0"/>
              <a:t>40 </a:t>
            </a:r>
            <a:r>
              <a:rPr lang="en-US" dirty="0" smtClean="0"/>
              <a:t>g of substance B was added to side 1 of the tube.  40 g of substance A and </a:t>
            </a:r>
            <a:r>
              <a:rPr lang="en-US" dirty="0" smtClean="0"/>
              <a:t>80 </a:t>
            </a:r>
            <a:r>
              <a:rPr lang="en-US" dirty="0" smtClean="0"/>
              <a:t>g of substance B was added to side 2 of the tube.  What would happen to the amount of substance A, substance B, and water on each side of the tube as it reaches equilibrium?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505200" y="4495800"/>
            <a:ext cx="1828800" cy="2133600"/>
            <a:chOff x="3505200" y="4495800"/>
            <a:chExt cx="1828800" cy="2133600"/>
          </a:xfrm>
        </p:grpSpPr>
        <p:sp>
          <p:nvSpPr>
            <p:cNvPr id="10" name="Block Arc 9"/>
            <p:cNvSpPr/>
            <p:nvPr/>
          </p:nvSpPr>
          <p:spPr>
            <a:xfrm rot="10800000">
              <a:off x="3505200" y="4495800"/>
              <a:ext cx="1828800" cy="2133600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191397" y="6400403"/>
              <a:ext cx="457200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35052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768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09600" y="2667000"/>
            <a:ext cx="3200400" cy="3581400"/>
            <a:chOff x="3505200" y="4495800"/>
            <a:chExt cx="1828800" cy="2133600"/>
          </a:xfrm>
        </p:grpSpPr>
        <p:sp>
          <p:nvSpPr>
            <p:cNvPr id="12" name="Block Arc 11"/>
            <p:cNvSpPr/>
            <p:nvPr/>
          </p:nvSpPr>
          <p:spPr>
            <a:xfrm rot="10800000">
              <a:off x="3505200" y="4495800"/>
              <a:ext cx="1828800" cy="2133600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191397" y="6400403"/>
              <a:ext cx="457200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5052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768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triped Right Arrow 15"/>
          <p:cNvSpPr/>
          <p:nvPr/>
        </p:nvSpPr>
        <p:spPr>
          <a:xfrm>
            <a:off x="4114800" y="3733800"/>
            <a:ext cx="12954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562600" y="2743200"/>
            <a:ext cx="3200400" cy="3581400"/>
            <a:chOff x="3505200" y="4495800"/>
            <a:chExt cx="1828800" cy="2133600"/>
          </a:xfrm>
        </p:grpSpPr>
        <p:sp>
          <p:nvSpPr>
            <p:cNvPr id="18" name="Block Arc 17"/>
            <p:cNvSpPr/>
            <p:nvPr/>
          </p:nvSpPr>
          <p:spPr>
            <a:xfrm rot="10800000">
              <a:off x="3505200" y="4495800"/>
              <a:ext cx="1828800" cy="2133600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4191397" y="6400403"/>
              <a:ext cx="457200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5052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768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jdesantis</dc:creator>
  <cp:lastModifiedBy>jdesantis</cp:lastModifiedBy>
  <cp:revision>10</cp:revision>
  <dcterms:created xsi:type="dcterms:W3CDTF">2007-11-19T13:39:56Z</dcterms:created>
  <dcterms:modified xsi:type="dcterms:W3CDTF">2011-12-14T18:42:00Z</dcterms:modified>
</cp:coreProperties>
</file>